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9144000" cy="6858000" type="screen4x3"/>
  <p:notesSz cx="6950075" cy="923607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e Myers" userId="f27854a8-59b6-498b-8953-f235ea01971b" providerId="ADAL" clId="{24D76CB8-1A2E-479F-92B7-82CF269418A2}"/>
    <pc:docChg chg="custSel modSld">
      <pc:chgData name="Justine Myers" userId="f27854a8-59b6-498b-8953-f235ea01971b" providerId="ADAL" clId="{24D76CB8-1A2E-479F-92B7-82CF269418A2}" dt="2022-02-11T18:42:16.281" v="8" actId="20577"/>
      <pc:docMkLst>
        <pc:docMk/>
      </pc:docMkLst>
      <pc:sldChg chg="modSp mod">
        <pc:chgData name="Justine Myers" userId="f27854a8-59b6-498b-8953-f235ea01971b" providerId="ADAL" clId="{24D76CB8-1A2E-479F-92B7-82CF269418A2}" dt="2022-02-11T18:42:16.281" v="8" actId="20577"/>
        <pc:sldMkLst>
          <pc:docMk/>
          <pc:sldMk cId="0" sldId="256"/>
        </pc:sldMkLst>
        <pc:spChg chg="mod">
          <ac:chgData name="Justine Myers" userId="f27854a8-59b6-498b-8953-f235ea01971b" providerId="ADAL" clId="{24D76CB8-1A2E-479F-92B7-82CF269418A2}" dt="2022-02-11T18:42:16.281" v="8" actId="20577"/>
          <ac:spMkLst>
            <pc:docMk/>
            <pc:sldMk cId="0" sldId="256"/>
            <ac:spMk id="8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58575" y="692700"/>
            <a:ext cx="4633600" cy="3463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692150"/>
            <a:ext cx="4618037" cy="34639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 rot="-2655144">
            <a:off x="-501061" y="3025531"/>
            <a:ext cx="9486282" cy="608614"/>
          </a:xfrm>
          <a:prstGeom prst="rightArrow">
            <a:avLst>
              <a:gd name="adj1" fmla="val 50000"/>
              <a:gd name="adj2" fmla="val 51518"/>
            </a:avLst>
          </a:prstGeom>
          <a:solidFill>
            <a:srgbClr val="CCC0D9"/>
          </a:solidFill>
          <a:ln w="25400" cap="flat" cmpd="sng">
            <a:solidFill>
              <a:srgbClr val="CCC0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3021322" y="689186"/>
            <a:ext cx="1828800" cy="703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[]’s Level System</a:t>
            </a:r>
            <a:endParaRPr sz="1400" b="1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-8936" y="-14944"/>
            <a:ext cx="3030258" cy="3631763"/>
          </a:xfrm>
          <a:prstGeom prst="rect">
            <a:avLst/>
          </a:prstGeom>
          <a:solidFill>
            <a:srgbClr val="DAE5F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Moving up a Levels: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100% of meal plan without negotiating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100% of all medications as prescribed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ED behaviors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Utilizes coping skills when emotions surface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Engage in family meals and activities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Meets with treatment team weekly (therapist, doctor and nutritionist)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Homework completed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Responding respectfully to parent redirections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Spending time with the family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Openly communicates thoughts, emotions and/or urges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Competes chores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contact of any kind with ED patients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Managed/monitored contact with friends (no isolating)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Lights out at 10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Parents have all Passwords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Stays with parents for an hour after meals and doesn’t utilize bathroom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Phone turned in at 9pm to parents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Char char="✔"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Engaged in groups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7099890" y="6141687"/>
            <a:ext cx="159797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Everything here is subject to change without notice.  </a:t>
            </a: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72808" y="4910979"/>
            <a:ext cx="3030300" cy="1800900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1 (Start):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 15 minutes of phones calls / text on parent’s phone only with family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Computer use for HW only (Communal space)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 door always open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Bathroom door ajar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Utilizing coping skills during times of distress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Shows/Movies with family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Parents have all passwords and unlock codes (phone, PC, email)</a:t>
            </a:r>
            <a:endParaRPr sz="10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Calibri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Cannot attend school in person</a:t>
            </a:r>
            <a:endParaRPr sz="10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3580859" y="1994658"/>
            <a:ext cx="5055600" cy="2262600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3: minimum of 3 weeks</a:t>
            </a:r>
            <a:endParaRPr sz="9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1.5 hour of phone usage (Calls, FT, Texting – Anywhere, bedroom door open) after HW if after dinner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30-minute walk with family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45 add’l minutes privacy time in room (music-Alexa, reading,…) after waiting an hour after meal or snack (homework is finished)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hour approved “shows”. HW must be done first.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All homework in communal space (No computer in room, no music)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Friends' hangout at our house only, in room with door open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Bedroom/Bathroom door always ajar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Follows parent eating time redirections &amp; no ED behaviors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Able to attend school in-person &amp; approved activities with friends w/ parental supervision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Approved Social Apps </a:t>
            </a:r>
            <a:endParaRPr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Clothes shopping allowed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732147" y="3930095"/>
            <a:ext cx="1120075" cy="600164"/>
          </a:xfrm>
          <a:prstGeom prst="rect">
            <a:avLst/>
          </a:prstGeom>
          <a:solidFill>
            <a:srgbClr val="CCC0D9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Minimum Time at Level 1: 72 hours</a:t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6648649" y="4299159"/>
            <a:ext cx="2398745" cy="1785104"/>
          </a:xfrm>
          <a:prstGeom prst="rect">
            <a:avLst/>
          </a:prstGeom>
          <a:solidFill>
            <a:srgbClr val="DAE5F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Moving down Levels: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Failure to do any of the upper left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Isolating within 30 min of a meal/snack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Refusal to hand over a device upon request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Restricting/purging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Unreported self-harm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Unauthorized exercise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Contact with ERC/ED peers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Belligerent behavior (yelling/screaming/ etc.)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✔"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911 calls</a:t>
            </a:r>
            <a:endParaRPr/>
          </a:p>
        </p:txBody>
      </p:sp>
      <p:sp>
        <p:nvSpPr>
          <p:cNvPr id="92" name="Google Shape;92;p13"/>
          <p:cNvSpPr txBox="1"/>
          <p:nvPr/>
        </p:nvSpPr>
        <p:spPr>
          <a:xfrm>
            <a:off x="3145833" y="4299159"/>
            <a:ext cx="3408600" cy="2108229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2 : minimum 2 weeks</a:t>
            </a:r>
            <a:endParaRPr sz="900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hour phone call/face time to friends on personal device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15-minute walk with family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Computer use for HW (Communal/supervised space)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 door always open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Bathroom door ajar 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30 minutes private time in room (music-Alexa only, reading, knitting,…)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Movies with family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Parents have all passwords and unlock codes (phone, PC, email, Social media accounts)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Fun passes allowed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Devices turned in before bed</a:t>
            </a:r>
            <a:endParaRPr sz="10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5066584" y="-55752"/>
            <a:ext cx="3949888" cy="2169784"/>
          </a:xfrm>
          <a:prstGeom prst="rect">
            <a:avLst/>
          </a:prstGeom>
          <a:solidFill>
            <a:srgbClr val="0070C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Level 4: minimum of 4 weeks</a:t>
            </a:r>
            <a:endParaRPr sz="900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 hours friends time outside of home, daytime (snacks, meals at home); Sleep over with friends at-house approved</a:t>
            </a: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cs typeface="Calibri"/>
                <a:sym typeface="Calibri"/>
              </a:rPr>
              <a:t>Start to eat lunches at school (mom to pack lunches)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 hours of phone usage (Calls, FT, Texting – Anywhere, bedroom door open) after HW id after dinner (can take phone to school)</a:t>
            </a:r>
            <a:endParaRPr sz="1000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hour privacy time in room (Can be used for screen time, music, reading,…) after HW if after dinner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Bedroom/Bathroom door can be closed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Ability to help in kitchen with parents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Driving allowed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Approved walks alone 15 minutes</a:t>
            </a:r>
            <a:endParaRPr dirty="0"/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000"/>
              <a:buFont typeface="Arial"/>
              <a:buChar char="•"/>
            </a:pPr>
            <a:r>
              <a:rPr lang="en-US" sz="10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Redirects her own eating time behaviors 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367FF5773118438BD37459F2C3326B" ma:contentTypeVersion="23" ma:contentTypeDescription="Create a new document." ma:contentTypeScope="" ma:versionID="eb7bd11a8822998ce9b55be2008cb3e7">
  <xsd:schema xmlns:xsd="http://www.w3.org/2001/XMLSchema" xmlns:xs="http://www.w3.org/2001/XMLSchema" xmlns:p="http://schemas.microsoft.com/office/2006/metadata/properties" xmlns:ns2="61352c8d-6fde-473b-a783-2375acfa8408" xmlns:ns3="bfb37645-2b2e-4740-ad9e-91c57de3c012" targetNamespace="http://schemas.microsoft.com/office/2006/metadata/properties" ma:root="true" ma:fieldsID="581677c05cb93031e6c33d34f5fc11b8" ns2:_="" ns3:_="">
    <xsd:import namespace="61352c8d-6fde-473b-a783-2375acfa8408"/>
    <xsd:import namespace="bfb37645-2b2e-4740-ad9e-91c57de3c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Check_x002d_in" minOccurs="0"/>
                <xsd:element ref="ns2:ProcessGroup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ODALITY" minOccurs="0"/>
                <xsd:element ref="ns2:Modalitie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352c8d-6fde-473b-a783-2375acfa84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Check_x002d_in" ma:index="20" nillable="true" ma:displayName="WHO" ma:description="Emergency and safety check-in; Verified staff allowed to work in state." ma:format="Dropdown" ma:internalName="Check_x002d_in">
      <xsd:simpleType>
        <xsd:restriction base="dms:Text">
          <xsd:maxLength value="255"/>
        </xsd:restriction>
      </xsd:simpleType>
    </xsd:element>
    <xsd:element name="ProcessGroup" ma:index="21" nillable="true" ma:displayName="Process Group" ma:description="Process group - music appreciation and discussing associated values with this" ma:format="Dropdown" ma:internalName="ProcessGroup">
      <xsd:simpleType>
        <xsd:restriction base="dms:Text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cf7852d9-d37f-497e-8b80-95befeef5c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5" nillable="true" ma:displayName="Location" ma:internalName="MediaServiceLocation" ma:readOnly="true">
      <xsd:simpleType>
        <xsd:restriction base="dms:Text"/>
      </xsd:simpleType>
    </xsd:element>
    <xsd:element name="MODALITY" ma:index="26" nillable="true" ma:displayName="MODALITY" ma:format="Dropdown" ma:internalName="MODALITY">
      <xsd:simpleType>
        <xsd:restriction base="dms:Text">
          <xsd:maxLength value="255"/>
        </xsd:restriction>
      </xsd:simpleType>
    </xsd:element>
    <xsd:element name="Modalities" ma:index="27" nillable="true" ma:displayName="Modalities" ma:format="Dropdown" ma:internalName="Modalities">
      <xsd:simpleType>
        <xsd:restriction base="dms:Note">
          <xsd:maxLength value="255"/>
        </xsd:restriction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37645-2b2e-4740-ad9e-91c57de3c01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e1944b26-525c-4d05-a171-5cc8745c15fd}" ma:internalName="TaxCatchAll" ma:showField="CatchAllData" ma:web="bfb37645-2b2e-4740-ad9e-91c57de3c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d_in xmlns="61352c8d-6fde-473b-a783-2375acfa8408" xsi:nil="true"/>
    <ProcessGroup xmlns="61352c8d-6fde-473b-a783-2375acfa8408" xsi:nil="true"/>
    <lcf76f155ced4ddcb4097134ff3c332f xmlns="61352c8d-6fde-473b-a783-2375acfa8408">
      <Terms xmlns="http://schemas.microsoft.com/office/infopath/2007/PartnerControls"/>
    </lcf76f155ced4ddcb4097134ff3c332f>
    <TaxCatchAll xmlns="bfb37645-2b2e-4740-ad9e-91c57de3c012" xsi:nil="true"/>
    <MODALITY xmlns="61352c8d-6fde-473b-a783-2375acfa8408" xsi:nil="true"/>
    <Modalities xmlns="61352c8d-6fde-473b-a783-2375acfa8408" xsi:nil="true"/>
  </documentManagement>
</p:properties>
</file>

<file path=customXml/itemProps1.xml><?xml version="1.0" encoding="utf-8"?>
<ds:datastoreItem xmlns:ds="http://schemas.openxmlformats.org/officeDocument/2006/customXml" ds:itemID="{56886957-C8BB-49F1-B86F-260DCAFF05DE}"/>
</file>

<file path=customXml/itemProps2.xml><?xml version="1.0" encoding="utf-8"?>
<ds:datastoreItem xmlns:ds="http://schemas.openxmlformats.org/officeDocument/2006/customXml" ds:itemID="{06B7C966-0D2A-4049-91A8-34468417874D}"/>
</file>

<file path=customXml/itemProps3.xml><?xml version="1.0" encoding="utf-8"?>
<ds:datastoreItem xmlns:ds="http://schemas.openxmlformats.org/officeDocument/2006/customXml" ds:itemID="{844BD7F1-9DE3-4290-B0CC-9D94C1B49B07}"/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597</Words>
  <Application>Microsoft Office PowerPoint</Application>
  <PresentationFormat>On-screen Show (4:3)</PresentationFormat>
  <Paragraphs>74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Noto Sans Symbols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parra</dc:creator>
  <cp:lastModifiedBy>Justine Myers</cp:lastModifiedBy>
  <cp:revision>2</cp:revision>
  <dcterms:modified xsi:type="dcterms:W3CDTF">2022-02-11T18:42:22Z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0x010100A6367FF5773118438BD37459F2C3326B</vt:lpwstr>
  </property>
</Properties>
</file>